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3" r:id="rId3"/>
    <p:sldId id="297" r:id="rId4"/>
    <p:sldId id="282" r:id="rId5"/>
    <p:sldId id="290" r:id="rId6"/>
    <p:sldId id="286" r:id="rId7"/>
    <p:sldId id="284" r:id="rId8"/>
    <p:sldId id="288" r:id="rId9"/>
    <p:sldId id="292" r:id="rId10"/>
    <p:sldId id="285" r:id="rId11"/>
    <p:sldId id="291" r:id="rId12"/>
    <p:sldId id="298" r:id="rId13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8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43895-7619-409B-8F23-1841F7E7020E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FAC64-AE6D-47FE-9F82-63704C2D84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79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1"/>
            <a:ext cx="288925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8EE87-0EFD-436B-8468-2D5B3D122E58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15113"/>
            <a:ext cx="5335588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88925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8630"/>
            <a:ext cx="288925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C20EE-FFC7-4FA3-8B73-515F2360B9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72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C20EE-FFC7-4FA3-8B73-515F2360B9B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45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8B96D6-23DC-42F7-9FF5-BC4024A1B23A}" type="datetime1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D45266-F890-4970-A83C-6C5D146B1C33}" type="datetime1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CD08EB-AD44-4151-9FD5-81212A6F9907}" type="datetime1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408E49E-63D4-4733-BA6A-346356CB46FE}" type="datetime1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B11C57-4A85-4438-B9F3-8AB5696A2A7E}" type="datetime1">
              <a:rPr lang="nl-NL" smtClean="0"/>
              <a:t>23-10-2018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CD3091-38EB-4999-A78D-45CD8CD3BC30}" type="datetime1">
              <a:rPr lang="nl-NL" smtClean="0"/>
              <a:t>23-10-2018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9A70636-0A64-45ED-A0FD-74AABE82D857}" type="datetime1">
              <a:rPr lang="nl-NL" smtClean="0"/>
              <a:t>23-10-2018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1152262-A4DB-4E6A-B188-D6117ED32057}" type="datetime1">
              <a:rPr lang="nl-NL" smtClean="0"/>
              <a:t>23-10-2018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F4CBB3-F458-4F3F-A9C5-FEE92DDE0966}" type="datetime1">
              <a:rPr lang="nl-NL" smtClean="0"/>
              <a:t>23-10-2018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6EC532-6837-4A6E-8415-84D5D1D9830D}" type="datetime1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31F9-A8C3-401F-83B7-60F2CD688380}" type="datetime1">
              <a:rPr lang="nl-NL" smtClean="0"/>
              <a:t>23-10-2018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06-09-2016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PK6IMBGz7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F7xIn71z7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p1h1LbrDW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Spir8Qp-V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dz0YY6wmB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Voeding bij verschillende doelgroepen en culturen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0806" y="3600450"/>
            <a:ext cx="6400800" cy="1752600"/>
          </a:xfrm>
        </p:spPr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tx1"/>
                </a:solidFill>
              </a:rPr>
              <a:t>Religie</a:t>
            </a:r>
          </a:p>
          <a:p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Islam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Tx/>
              <a:buChar char="-"/>
            </a:pPr>
            <a:r>
              <a:rPr lang="nl-NL" dirty="0" smtClean="0"/>
              <a:t>Halal</a:t>
            </a:r>
          </a:p>
          <a:p>
            <a:pPr marL="514350" indent="-457200">
              <a:buFontTx/>
              <a:buChar char="-"/>
            </a:pPr>
            <a:r>
              <a:rPr lang="nl-NL" dirty="0" smtClean="0"/>
              <a:t>Voedsel delen met anderen</a:t>
            </a:r>
          </a:p>
          <a:p>
            <a:pPr marL="514350" indent="-457200">
              <a:buFontTx/>
              <a:buChar char="-"/>
            </a:pPr>
            <a:r>
              <a:rPr lang="nl-NL" dirty="0" smtClean="0"/>
              <a:t>Geen varken</a:t>
            </a:r>
          </a:p>
          <a:p>
            <a:pPr marL="514350" indent="-457200">
              <a:buFontTx/>
              <a:buChar char="-"/>
            </a:pPr>
            <a:r>
              <a:rPr lang="nl-NL" dirty="0" smtClean="0"/>
              <a:t>Geen alcohol</a:t>
            </a:r>
            <a:r>
              <a:rPr lang="nl-NL" dirty="0"/>
              <a:t>	</a:t>
            </a: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448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Hindoeïsme</a:t>
            </a:r>
            <a:endParaRPr lang="nl-NL" dirty="0"/>
          </a:p>
        </p:txBody>
      </p:sp>
      <p:pic>
        <p:nvPicPr>
          <p:cNvPr id="4" name="qPK6IMBGz7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497" y="1484784"/>
            <a:ext cx="742482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Hindoeïsme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Geloven </a:t>
            </a:r>
            <a:r>
              <a:rPr lang="nl-NL" smtClean="0"/>
              <a:t>in reïncarnatie, </a:t>
            </a:r>
            <a:r>
              <a:rPr lang="nl-NL" dirty="0" smtClean="0"/>
              <a:t>daarom vaak vegetarisch</a:t>
            </a:r>
          </a:p>
          <a:p>
            <a:r>
              <a:rPr lang="nl-NL" dirty="0" smtClean="0"/>
              <a:t>Koe is een heilig dier</a:t>
            </a:r>
          </a:p>
          <a:p>
            <a:r>
              <a:rPr lang="nl-NL" dirty="0" smtClean="0"/>
              <a:t>Voedingsvoorschriften afhankelijk van kasten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80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08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Religie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 smtClean="0"/>
              <a:t>Waar geloven jullie in?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 smtClean="0"/>
              <a:t>Wie is er gelovig opgevoed?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792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Religies in de wereld</a:t>
            </a:r>
            <a:endParaRPr lang="nl-NL" dirty="0"/>
          </a:p>
        </p:txBody>
      </p:sp>
      <p:pic>
        <p:nvPicPr>
          <p:cNvPr id="4" name="Picture 2" descr="Afbeeldingsresultaat voor demografie hindoeis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59656"/>
            <a:ext cx="8280920" cy="589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Christendom</a:t>
            </a:r>
            <a:endParaRPr lang="nl-NL" dirty="0"/>
          </a:p>
        </p:txBody>
      </p:sp>
      <p:pic>
        <p:nvPicPr>
          <p:cNvPr id="4" name="bF7xIn71z7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16454" y="1268760"/>
            <a:ext cx="716879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Christendom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Brood en wijn symboliseren het lichaam van Jezus</a:t>
            </a:r>
          </a:p>
          <a:p>
            <a:pPr lvl="1"/>
            <a:r>
              <a:rPr lang="nl-NL" dirty="0" smtClean="0"/>
              <a:t>Rode paaseieren als symbool van het bloed van Jezus</a:t>
            </a:r>
          </a:p>
          <a:p>
            <a:pPr lvl="1"/>
            <a:r>
              <a:rPr lang="nl-NL" dirty="0" smtClean="0"/>
              <a:t>Na carnaval 40 dagen vasten (tot </a:t>
            </a:r>
            <a:r>
              <a:rPr lang="nl-NL" dirty="0" err="1" smtClean="0"/>
              <a:t>pasen</a:t>
            </a:r>
            <a:r>
              <a:rPr lang="nl-NL" dirty="0" smtClean="0"/>
              <a:t>)</a:t>
            </a:r>
          </a:p>
          <a:p>
            <a:pPr lvl="2"/>
            <a:r>
              <a:rPr lang="nl-NL" dirty="0" smtClean="0"/>
              <a:t>Niet op zondag</a:t>
            </a:r>
          </a:p>
          <a:p>
            <a:pPr lvl="2"/>
            <a:r>
              <a:rPr lang="nl-NL" dirty="0" smtClean="0"/>
              <a:t>Sober eten</a:t>
            </a:r>
          </a:p>
          <a:p>
            <a:pPr lvl="2"/>
            <a:r>
              <a:rPr lang="nl-NL" dirty="0" smtClean="0"/>
              <a:t>Kinderen bewaren het snoep dat ze krijgen</a:t>
            </a: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09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Jodendom</a:t>
            </a:r>
            <a:endParaRPr lang="nl-NL" dirty="0"/>
          </a:p>
        </p:txBody>
      </p:sp>
      <p:pic>
        <p:nvPicPr>
          <p:cNvPr id="4" name="Lp1h1LbrDW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19672" y="1556792"/>
            <a:ext cx="678475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Jodendom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4" name="dSpir8Qp-V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76917" y="1231663"/>
            <a:ext cx="742482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9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Islam</a:t>
            </a:r>
            <a:endParaRPr lang="nl-NL" dirty="0"/>
          </a:p>
        </p:txBody>
      </p:sp>
      <p:pic>
        <p:nvPicPr>
          <p:cNvPr id="4" name="Zdz0YY6wmB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44468" y="1340768"/>
            <a:ext cx="7552839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</TotalTime>
  <Words>96</Words>
  <Application>Microsoft Office PowerPoint</Application>
  <PresentationFormat>Diavoorstelling (4:3)</PresentationFormat>
  <Paragraphs>30</Paragraphs>
  <Slides>12</Slides>
  <Notes>1</Notes>
  <HiddenSlides>0</HiddenSlides>
  <MMClips>5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Voeding bij verschillende doelgroepen en culturen</vt:lpstr>
      <vt:lpstr>lesinhoud</vt:lpstr>
      <vt:lpstr>Religie</vt:lpstr>
      <vt:lpstr>Religies in de wereld</vt:lpstr>
      <vt:lpstr>Christendom</vt:lpstr>
      <vt:lpstr>Christendom</vt:lpstr>
      <vt:lpstr>Jodendom</vt:lpstr>
      <vt:lpstr>Jodendom</vt:lpstr>
      <vt:lpstr>Islam</vt:lpstr>
      <vt:lpstr>Islam</vt:lpstr>
      <vt:lpstr>Hindoeïsme</vt:lpstr>
      <vt:lpstr>Hindoeïsme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Merel Verhofstadt</cp:lastModifiedBy>
  <cp:revision>241</cp:revision>
  <cp:lastPrinted>2015-09-16T11:22:19Z</cp:lastPrinted>
  <dcterms:created xsi:type="dcterms:W3CDTF">2013-11-15T15:05:42Z</dcterms:created>
  <dcterms:modified xsi:type="dcterms:W3CDTF">2018-10-23T08:04:04Z</dcterms:modified>
</cp:coreProperties>
</file>