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83" r:id="rId3"/>
    <p:sldId id="297" r:id="rId4"/>
    <p:sldId id="282" r:id="rId5"/>
    <p:sldId id="290" r:id="rId6"/>
    <p:sldId id="286" r:id="rId7"/>
    <p:sldId id="284" r:id="rId8"/>
    <p:sldId id="288" r:id="rId9"/>
    <p:sldId id="292" r:id="rId10"/>
    <p:sldId id="285" r:id="rId11"/>
    <p:sldId id="291" r:id="rId12"/>
    <p:sldId id="298" r:id="rId13"/>
  </p:sldIdLst>
  <p:sldSz cx="9144000" cy="6858000" type="screen4x3"/>
  <p:notesSz cx="6669088" cy="9926638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Stijl, thema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9698" autoAdjust="0"/>
  </p:normalViewPr>
  <p:slideViewPr>
    <p:cSldViewPr>
      <p:cViewPr varScale="1">
        <p:scale>
          <a:sx n="66" d="100"/>
          <a:sy n="66" d="100"/>
        </p:scale>
        <p:origin x="150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743895-7619-409B-8F23-1841F7E7020E}" type="datetimeFigureOut">
              <a:rPr lang="nl-NL" smtClean="0"/>
              <a:t>23-10-2018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777607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6FAC64-AE6D-47FE-9F82-63704C2D84C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53798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889250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778250" y="1"/>
            <a:ext cx="2889250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18EE87-0EFD-436B-8468-2D5B3D122E58}" type="datetimeFigureOut">
              <a:rPr lang="nl-NL" smtClean="0"/>
              <a:t>23-10-2018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66750" y="4715113"/>
            <a:ext cx="5335588" cy="446770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428630"/>
            <a:ext cx="2889250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778250" y="9428630"/>
            <a:ext cx="2889250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1C20EE-FFC7-4FA3-8B73-515F2360B9B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947259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1C20EE-FFC7-4FA3-8B73-515F2360B9B8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234557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 smtClean="0"/>
              <a:t>Klik om de ondertitelstijl van het model te bewerken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B88B96D6-23DC-42F7-9FF5-BC4024A1B23A}" type="datetime1">
              <a:rPr lang="nl-NL" smtClean="0"/>
              <a:t>23-10-2018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06-09-2016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1927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FD45266-F890-4970-A83C-6C5D146B1C33}" type="datetime1">
              <a:rPr lang="nl-NL" smtClean="0"/>
              <a:t>23-10-2018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06-09-2016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2719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6645424" cy="648072"/>
          </a:xfrm>
        </p:spPr>
        <p:txBody>
          <a:bodyPr>
            <a:noAutofit/>
          </a:bodyPr>
          <a:lstStyle>
            <a:lvl1pPr algn="l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635080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CD08EB-AD44-4151-9FD5-81212A6F9907}" type="datetime1">
              <a:rPr lang="nl-NL" smtClean="0"/>
              <a:t>23-10-2018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06-09-2016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76883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A408E49E-63D4-4733-BA6A-346356CB46FE}" type="datetime1">
              <a:rPr lang="nl-NL" smtClean="0"/>
              <a:t>23-10-2018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06-09-2016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73387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FB11C57-4A85-4438-B9F3-8AB5696A2A7E}" type="datetime1">
              <a:rPr lang="nl-NL" smtClean="0"/>
              <a:t>23-10-2018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06-09-2016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3783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2CD3091-38EB-4999-A78D-45CD8CD3BC30}" type="datetime1">
              <a:rPr lang="nl-NL" smtClean="0"/>
              <a:t>23-10-2018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06-09-2016</a:t>
            </a:r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4101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49A70636-0A64-45ED-A0FD-74AABE82D857}" type="datetime1">
              <a:rPr lang="nl-NL" smtClean="0"/>
              <a:t>23-10-2018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06-09-2016</a:t>
            </a:r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425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1152262-A4DB-4E6A-B188-D6117ED32057}" type="datetime1">
              <a:rPr lang="nl-NL" smtClean="0"/>
              <a:t>23-10-2018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06-09-2016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592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98F4CBB3-F458-4F3F-A9C5-FEE92DDE0966}" type="datetime1">
              <a:rPr lang="nl-NL" smtClean="0"/>
              <a:t>23-10-2018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06-09-2016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106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BA6EC532-6837-4A6E-8415-84D5D1D9830D}" type="datetime1">
              <a:rPr lang="nl-NL" smtClean="0"/>
              <a:t>23-10-2018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06-09-2016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550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DD31F9-A8C3-401F-83B7-60F2CD688380}" type="datetime1">
              <a:rPr lang="nl-NL" smtClean="0"/>
              <a:t>23-10-2018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nl-NL" smtClean="0"/>
              <a:t>06-09-2016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308CA-A037-474B-AA6E-6C7C048F3532}" type="slidenum">
              <a:rPr lang="nl-NL" smtClean="0"/>
              <a:t>‹nr.›</a:t>
            </a:fld>
            <a:endParaRPr lang="nl-NL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644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qPK6IMBGz70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bF7xIn71z7E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Lp1h1LbrDWE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dSpir8Qp-V4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Zdz0YY6wmBU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87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Voeding bij verschillende doelgroepen en culturen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0806" y="3600450"/>
            <a:ext cx="6400800" cy="1752600"/>
          </a:xfrm>
        </p:spPr>
        <p:txBody>
          <a:bodyPr>
            <a:normAutofit/>
          </a:bodyPr>
          <a:lstStyle/>
          <a:p>
            <a:r>
              <a:rPr lang="nl-NL" sz="2800" dirty="0" smtClean="0">
                <a:solidFill>
                  <a:schemeClr val="tx1"/>
                </a:solidFill>
              </a:rPr>
              <a:t>Religie</a:t>
            </a:r>
          </a:p>
          <a:p>
            <a:endParaRPr lang="nl-NL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030018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Islam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457200">
              <a:buFontTx/>
              <a:buChar char="-"/>
            </a:pPr>
            <a:r>
              <a:rPr lang="nl-NL" dirty="0" smtClean="0"/>
              <a:t>Halal</a:t>
            </a:r>
          </a:p>
          <a:p>
            <a:pPr marL="514350" indent="-457200">
              <a:buFontTx/>
              <a:buChar char="-"/>
            </a:pPr>
            <a:r>
              <a:rPr lang="nl-NL" dirty="0" smtClean="0"/>
              <a:t>Voedsel delen met anderen</a:t>
            </a:r>
          </a:p>
          <a:p>
            <a:pPr marL="514350" indent="-457200">
              <a:buFontTx/>
              <a:buChar char="-"/>
            </a:pPr>
            <a:r>
              <a:rPr lang="nl-NL" dirty="0" smtClean="0"/>
              <a:t>Geen varken</a:t>
            </a:r>
          </a:p>
          <a:p>
            <a:pPr marL="514350" indent="-457200">
              <a:buFontTx/>
              <a:buChar char="-"/>
            </a:pPr>
            <a:r>
              <a:rPr lang="nl-NL" dirty="0" smtClean="0"/>
              <a:t>Geen alcohol</a:t>
            </a:r>
            <a:r>
              <a:rPr lang="nl-NL" dirty="0"/>
              <a:t>	</a:t>
            </a:r>
            <a:endParaRPr lang="nl-NL" dirty="0" smtClean="0"/>
          </a:p>
          <a:p>
            <a:pPr lvl="1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544801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Hindoeïsme</a:t>
            </a:r>
            <a:endParaRPr lang="nl-NL" dirty="0"/>
          </a:p>
        </p:txBody>
      </p:sp>
      <p:pic>
        <p:nvPicPr>
          <p:cNvPr id="4" name="qPK6IMBGz70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500497" y="1484784"/>
            <a:ext cx="7424824" cy="4176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7364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Hindoeïsme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Geloven </a:t>
            </a:r>
            <a:r>
              <a:rPr lang="nl-NL" smtClean="0"/>
              <a:t>in reïncarnatie, </a:t>
            </a:r>
            <a:r>
              <a:rPr lang="nl-NL" dirty="0" smtClean="0"/>
              <a:t>daarom vaak vegetarisch</a:t>
            </a:r>
          </a:p>
          <a:p>
            <a:r>
              <a:rPr lang="nl-NL" dirty="0" smtClean="0"/>
              <a:t>Koe is een heilig dier</a:t>
            </a:r>
          </a:p>
          <a:p>
            <a:r>
              <a:rPr lang="nl-NL" dirty="0" smtClean="0"/>
              <a:t>Voedingsvoorschriften afhankelijk van kasten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48053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lesinhoud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30832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Religie</a:t>
            </a:r>
            <a:endParaRPr lang="nl-NL" dirty="0"/>
          </a:p>
        </p:txBody>
      </p:sp>
      <p:sp>
        <p:nvSpPr>
          <p:cNvPr id="4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sz="1800" dirty="0" smtClean="0"/>
              <a:t>Waar geloven jullie in?</a:t>
            </a:r>
          </a:p>
          <a:p>
            <a:pPr marL="0" indent="0">
              <a:buNone/>
            </a:pPr>
            <a:endParaRPr lang="nl-NL" sz="1800" dirty="0"/>
          </a:p>
          <a:p>
            <a:pPr marL="0" indent="0">
              <a:buNone/>
            </a:pPr>
            <a:r>
              <a:rPr lang="nl-NL" sz="1800" dirty="0" smtClean="0"/>
              <a:t>Wie is er gelovig opgevoed?</a:t>
            </a:r>
            <a:endParaRPr lang="nl-NL" sz="1800" dirty="0"/>
          </a:p>
        </p:txBody>
      </p:sp>
    </p:spTree>
    <p:extLst>
      <p:ext uri="{BB962C8B-B14F-4D97-AF65-F5344CB8AC3E}">
        <p14:creationId xmlns:p14="http://schemas.microsoft.com/office/powerpoint/2010/main" val="179276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Religies in de wereld</a:t>
            </a:r>
            <a:endParaRPr lang="nl-NL" dirty="0"/>
          </a:p>
        </p:txBody>
      </p:sp>
      <p:pic>
        <p:nvPicPr>
          <p:cNvPr id="4" name="Picture 2" descr="Afbeeldingsresultaat voor demografie hindoeisme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959656"/>
            <a:ext cx="8280920" cy="58953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8278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Christendom</a:t>
            </a:r>
            <a:endParaRPr lang="nl-NL" dirty="0"/>
          </a:p>
        </p:txBody>
      </p:sp>
      <p:pic>
        <p:nvPicPr>
          <p:cNvPr id="4" name="bF7xIn71z7E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116454" y="1268760"/>
            <a:ext cx="7168796" cy="4032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6413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Christendom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nl-NL" dirty="0" smtClean="0"/>
              <a:t>Brood en wijn symboliseren het lichaam van Jezus</a:t>
            </a:r>
          </a:p>
          <a:p>
            <a:pPr lvl="1"/>
            <a:r>
              <a:rPr lang="nl-NL" dirty="0" smtClean="0"/>
              <a:t>Rode paaseieren als symbool van het bloed van Jezus</a:t>
            </a:r>
          </a:p>
          <a:p>
            <a:pPr lvl="1"/>
            <a:r>
              <a:rPr lang="nl-NL" dirty="0" smtClean="0"/>
              <a:t>Na carnaval 40 dagen vasten (tot </a:t>
            </a:r>
            <a:r>
              <a:rPr lang="nl-NL" dirty="0" err="1" smtClean="0"/>
              <a:t>pasen</a:t>
            </a:r>
            <a:r>
              <a:rPr lang="nl-NL" dirty="0" smtClean="0"/>
              <a:t>)</a:t>
            </a:r>
          </a:p>
          <a:p>
            <a:pPr lvl="2"/>
            <a:r>
              <a:rPr lang="nl-NL" dirty="0" smtClean="0"/>
              <a:t>Niet op zondag</a:t>
            </a:r>
          </a:p>
          <a:p>
            <a:pPr lvl="2"/>
            <a:r>
              <a:rPr lang="nl-NL" dirty="0" smtClean="0"/>
              <a:t>Sober eten</a:t>
            </a:r>
          </a:p>
          <a:p>
            <a:pPr lvl="2"/>
            <a:r>
              <a:rPr lang="nl-NL" dirty="0" smtClean="0"/>
              <a:t>Kinderen bewaren het snoep dat ze krijgen</a:t>
            </a:r>
            <a:endParaRPr lang="nl-NL" dirty="0"/>
          </a:p>
          <a:p>
            <a:pPr marL="457200" lvl="1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10927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Jodendom</a:t>
            </a:r>
            <a:endParaRPr lang="nl-NL" dirty="0"/>
          </a:p>
        </p:txBody>
      </p:sp>
      <p:pic>
        <p:nvPicPr>
          <p:cNvPr id="4" name="Lp1h1LbrDWE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619672" y="1556792"/>
            <a:ext cx="6784754" cy="3816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2725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Jodendom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pic>
        <p:nvPicPr>
          <p:cNvPr id="4" name="dSpir8Qp-V4"/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176917" y="1231663"/>
            <a:ext cx="7424825" cy="4176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12949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Islam</a:t>
            </a:r>
            <a:endParaRPr lang="nl-NL" dirty="0"/>
          </a:p>
        </p:txBody>
      </p:sp>
      <p:pic>
        <p:nvPicPr>
          <p:cNvPr id="4" name="Zdz0YY6wmBU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244468" y="1340768"/>
            <a:ext cx="7552839" cy="4248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1093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Kantoor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3436</TotalTime>
  <Words>96</Words>
  <Application>Microsoft Office PowerPoint</Application>
  <PresentationFormat>Diavoorstelling (4:3)</PresentationFormat>
  <Paragraphs>30</Paragraphs>
  <Slides>12</Slides>
  <Notes>1</Notes>
  <HiddenSlides>0</HiddenSlides>
  <MMClips>5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12</vt:i4>
      </vt:variant>
    </vt:vector>
  </HeadingPairs>
  <TitlesOfParts>
    <vt:vector size="15" baseType="lpstr">
      <vt:lpstr>Arial</vt:lpstr>
      <vt:lpstr>Calibri</vt:lpstr>
      <vt:lpstr>Kantoorthema</vt:lpstr>
      <vt:lpstr>Voeding bij verschillende doelgroepen en culturen</vt:lpstr>
      <vt:lpstr>lesinhoud</vt:lpstr>
      <vt:lpstr>Religie</vt:lpstr>
      <vt:lpstr>Religies in de wereld</vt:lpstr>
      <vt:lpstr>Christendom</vt:lpstr>
      <vt:lpstr>Christendom</vt:lpstr>
      <vt:lpstr>Jodendom</vt:lpstr>
      <vt:lpstr>Jodendom</vt:lpstr>
      <vt:lpstr>Islam</vt:lpstr>
      <vt:lpstr>Islam</vt:lpstr>
      <vt:lpstr>Hindoeïsme</vt:lpstr>
      <vt:lpstr>Hindoeïsme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Miriam Oostdijk</dc:creator>
  <cp:lastModifiedBy>Merel Verhofstadt</cp:lastModifiedBy>
  <cp:revision>241</cp:revision>
  <cp:lastPrinted>2015-09-16T11:22:19Z</cp:lastPrinted>
  <dcterms:created xsi:type="dcterms:W3CDTF">2013-11-15T15:05:42Z</dcterms:created>
  <dcterms:modified xsi:type="dcterms:W3CDTF">2018-10-23T08:04:04Z</dcterms:modified>
</cp:coreProperties>
</file>